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AE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52" autoAdjust="0"/>
    <p:restoredTop sz="94660"/>
  </p:normalViewPr>
  <p:slideViewPr>
    <p:cSldViewPr>
      <p:cViewPr varScale="1">
        <p:scale>
          <a:sx n="70" d="100"/>
          <a:sy n="70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 CENA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 CENA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7350F-39FF-400C-B88E-ADED412B78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7BFFA-6F81-450C-A7DF-0678C8BD62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09800"/>
            <a:ext cx="7315200" cy="1470025"/>
          </a:xfrm>
        </p:spPr>
        <p:txBody>
          <a:bodyPr/>
          <a:lstStyle/>
          <a:p>
            <a:r>
              <a:rPr lang="en-US" dirty="0" smtClean="0"/>
              <a:t>Walk Two Moons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239000" cy="1752600"/>
          </a:xfrm>
        </p:spPr>
        <p:txBody>
          <a:bodyPr/>
          <a:lstStyle/>
          <a:p>
            <a:r>
              <a:rPr lang="en-US" dirty="0" smtClean="0"/>
              <a:t>Cooperative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alpha val="8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Travel 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teacher will bring in sample travel brochures, both physical and digital.</a:t>
            </a:r>
          </a:p>
          <a:p>
            <a:r>
              <a:rPr lang="en-US" dirty="0" smtClean="0"/>
              <a:t>In their groups, the students will choose a location visited in the novel. </a:t>
            </a:r>
          </a:p>
          <a:p>
            <a:r>
              <a:rPr lang="en-US" dirty="0" smtClean="0"/>
              <a:t>As a class, we will go to the computer lab. The groups will have the entire class to complete their brochure using their chosen medium (Publisher, </a:t>
            </a:r>
            <a:r>
              <a:rPr lang="en-US" dirty="0" err="1" smtClean="0"/>
              <a:t>Prezi</a:t>
            </a:r>
            <a:r>
              <a:rPr lang="en-US" dirty="0" smtClean="0"/>
              <a:t>, Word, etc). </a:t>
            </a:r>
          </a:p>
          <a:p>
            <a:r>
              <a:rPr lang="en-US" dirty="0" smtClean="0"/>
              <a:t>When we </a:t>
            </a:r>
            <a:r>
              <a:rPr lang="en-US" dirty="0"/>
              <a:t>arrive at each destination in the book, </a:t>
            </a:r>
            <a:r>
              <a:rPr lang="en-US" dirty="0" smtClean="0"/>
              <a:t> the groups will share their brochures. The class will gain better awareness of the sites visited.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alpha val="67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Good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>
              <a:alpha val="70000"/>
            </a:srgb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After reading Chapter 18, “The </a:t>
            </a:r>
            <a:r>
              <a:rPr lang="en-US" dirty="0"/>
              <a:t>Good </a:t>
            </a:r>
            <a:r>
              <a:rPr lang="en-US" dirty="0" smtClean="0"/>
              <a:t>Man,” the class will respond to the following questions: What details </a:t>
            </a:r>
            <a:r>
              <a:rPr lang="en-US" dirty="0"/>
              <a:t>from the </a:t>
            </a:r>
            <a:r>
              <a:rPr lang="en-US"/>
              <a:t>chapter </a:t>
            </a:r>
            <a:r>
              <a:rPr lang="en-US" smtClean="0"/>
              <a:t>provide </a:t>
            </a:r>
            <a:r>
              <a:rPr lang="en-US" dirty="0"/>
              <a:t>the best proof that Sal’s father is a good person? </a:t>
            </a:r>
            <a:r>
              <a:rPr lang="en-US" dirty="0" smtClean="0"/>
              <a:t>Why?</a:t>
            </a:r>
          </a:p>
          <a:p>
            <a:r>
              <a:rPr lang="en-US" dirty="0" smtClean="0"/>
              <a:t>In their groups, students will write words or phrases on a large piece of paper that describe a good person. </a:t>
            </a:r>
          </a:p>
          <a:p>
            <a:r>
              <a:rPr lang="en-US" dirty="0" smtClean="0"/>
              <a:t>The groups will tape their paper to the wall. </a:t>
            </a:r>
          </a:p>
          <a:p>
            <a:r>
              <a:rPr lang="en-US" dirty="0" smtClean="0"/>
              <a:t>The groups will move clockwise around the room, looking at the other groups’ papers, and adding any characteristics that they had that the other group has not identified. </a:t>
            </a:r>
          </a:p>
          <a:p>
            <a:r>
              <a:rPr lang="en-US" dirty="0" smtClean="0"/>
              <a:t>The students will reconvene with their original group and assimilate all their characteristics into a short paragraph describing a good person.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lt1">
              <a:alpha val="6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Soul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  <a:solidFill>
            <a:schemeClr val="bg1">
              <a:alpha val="44000"/>
            </a:schemeClr>
          </a:solidFill>
        </p:spPr>
        <p:txBody>
          <a:bodyPr>
            <a:noAutofit/>
          </a:bodyPr>
          <a:lstStyle/>
          <a:p>
            <a:r>
              <a:rPr lang="en-US" sz="2400" dirty="0"/>
              <a:t>In the book, the students in Sal's class are asked to draw their souls. The results are profound and say a lot about the students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After the students have read this scene (p. 129), they will be asked to draw their own souls. </a:t>
            </a:r>
          </a:p>
          <a:p>
            <a:r>
              <a:rPr lang="en-US" sz="2400" dirty="0" smtClean="0"/>
              <a:t>They should keep their soul secret. </a:t>
            </a:r>
          </a:p>
          <a:p>
            <a:r>
              <a:rPr lang="en-US" sz="2400" dirty="0" smtClean="0"/>
              <a:t>Like the book, the class will display their “souls” without names and attempt to find out which picture belongs to which person.  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shade val="51000"/>
                  <a:satMod val="130000"/>
                  <a:alpha val="4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Tear and Assemble Mural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gradFill flip="none" rotWithShape="1">
            <a:gsLst>
              <a:gs pos="19000">
                <a:schemeClr val="accent4">
                  <a:lumMod val="40000"/>
                  <a:lumOff val="60000"/>
                  <a:shade val="30000"/>
                  <a:satMod val="115000"/>
                  <a:alpha val="41000"/>
                </a:schemeClr>
              </a:gs>
              <a:gs pos="73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The students will be divided into five groups and given the task of interpreting the mysterious messages left for the </a:t>
            </a:r>
            <a:r>
              <a:rPr lang="en-US" dirty="0" err="1" smtClean="0"/>
              <a:t>Winterbottoms</a:t>
            </a:r>
            <a:r>
              <a:rPr lang="en-US" dirty="0" smtClean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Don't </a:t>
            </a:r>
            <a:r>
              <a:rPr lang="en-US" dirty="0"/>
              <a:t>judge a man until you've walked two moons in his moccasins.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Everyone has his own agenda.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course of a lifetime, what does it matter?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can't keep the birds of sadness from flying over your head, but you can keep them from nesting in your hair.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We never know the worth of water until the well is dry.</a:t>
            </a:r>
          </a:p>
          <a:p>
            <a:r>
              <a:rPr lang="en-US" dirty="0" smtClean="0"/>
              <a:t>After brainstorming, the students will be told that they will be making a mural that will convey the meaning of the message using pictures or symbols. </a:t>
            </a:r>
          </a:p>
          <a:p>
            <a:r>
              <a:rPr lang="en-US" dirty="0" smtClean="0"/>
              <a:t>However, this mural will involve A LOT of cooperation.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gradFill>
            <a:gsLst>
              <a:gs pos="0">
                <a:schemeClr val="accent4">
                  <a:shade val="51000"/>
                  <a:satMod val="130000"/>
                  <a:alpha val="4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Tear and Assemble Mural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19000">
                <a:schemeClr val="accent4">
                  <a:lumMod val="40000"/>
                  <a:lumOff val="60000"/>
                  <a:shade val="30000"/>
                  <a:satMod val="115000"/>
                  <a:alpha val="41000"/>
                </a:schemeClr>
              </a:gs>
              <a:gs pos="73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Each group will be given a large piece of paper with the quote written on the top. </a:t>
            </a:r>
          </a:p>
          <a:p>
            <a:r>
              <a:rPr lang="en-US" dirty="0" smtClean="0"/>
              <a:t>Each group member will be given a different color paper. They may only use this color.</a:t>
            </a:r>
          </a:p>
          <a:p>
            <a:pPr lvl="1"/>
            <a:r>
              <a:rPr lang="en-US" dirty="0" smtClean="0"/>
              <a:t>The group as a whole will be given several glue sticks.</a:t>
            </a:r>
          </a:p>
          <a:p>
            <a:r>
              <a:rPr lang="en-US" dirty="0" smtClean="0"/>
              <a:t>Working as a group, the students will tear their individual colors and contribute to their mural. They must communicate with each other in order to create a cohesive product.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Summary Skit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51000"/>
            </a:schemeClr>
          </a:solidFill>
        </p:spPr>
        <p:txBody>
          <a:bodyPr/>
          <a:lstStyle/>
          <a:p>
            <a:r>
              <a:rPr lang="en-US" dirty="0" smtClean="0"/>
              <a:t>Upon completion of the novel, each group will be assigned a few chapters from the book to summarize. </a:t>
            </a:r>
          </a:p>
          <a:p>
            <a:r>
              <a:rPr lang="en-US" dirty="0" smtClean="0"/>
              <a:t>Working together, they will write a short (2-3 minutes) skit highlighting the main events from these chapters. </a:t>
            </a:r>
          </a:p>
          <a:p>
            <a:r>
              <a:rPr lang="en-US" dirty="0" smtClean="0"/>
              <a:t>Each group will present their skit to the class.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584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Walk Two Moons </vt:lpstr>
      <vt:lpstr>Travel Brochure</vt:lpstr>
      <vt:lpstr>The Good Man</vt:lpstr>
      <vt:lpstr>Soul Drawings</vt:lpstr>
      <vt:lpstr>Tear and Assemble Mural</vt:lpstr>
      <vt:lpstr>Tear and Assemble Mural Cont. </vt:lpstr>
      <vt:lpstr>Summary Skit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Two Moons </dc:title>
  <dc:creator>iamstarstuff</dc:creator>
  <cp:lastModifiedBy>iamstarstuff</cp:lastModifiedBy>
  <cp:revision>5</cp:revision>
  <dcterms:created xsi:type="dcterms:W3CDTF">2014-05-09T05:25:34Z</dcterms:created>
  <dcterms:modified xsi:type="dcterms:W3CDTF">2014-05-09T07:04:40Z</dcterms:modified>
</cp:coreProperties>
</file>